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FF66CC"/>
    <a:srgbClr val="FFFFFF"/>
    <a:srgbClr val="000066"/>
    <a:srgbClr val="00FF00"/>
    <a:srgbClr val="55AB82"/>
    <a:srgbClr val="799BF9"/>
    <a:srgbClr val="F4D9B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158" y="14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A9DAD-B99E-4477-A343-6709DABFF3F9}" type="datetimeFigureOut">
              <a:rPr lang="en-US" smtClean="0"/>
              <a:t>9/4/2015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97316-2486-4C6E-9F47-8D6C368C6B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40396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A9DAD-B99E-4477-A343-6709DABFF3F9}" type="datetimeFigureOut">
              <a:rPr lang="en-US" smtClean="0"/>
              <a:t>9/4/2015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97316-2486-4C6E-9F47-8D6C368C6B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45314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A9DAD-B99E-4477-A343-6709DABFF3F9}" type="datetimeFigureOut">
              <a:rPr lang="en-US" smtClean="0"/>
              <a:t>9/4/2015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97316-2486-4C6E-9F47-8D6C368C6B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3207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A9DAD-B99E-4477-A343-6709DABFF3F9}" type="datetimeFigureOut">
              <a:rPr lang="en-US" smtClean="0"/>
              <a:t>9/4/2015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97316-2486-4C6E-9F47-8D6C368C6B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7471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A9DAD-B99E-4477-A343-6709DABFF3F9}" type="datetimeFigureOut">
              <a:rPr lang="en-US" smtClean="0"/>
              <a:t>9/4/2015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97316-2486-4C6E-9F47-8D6C368C6B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59477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A9DAD-B99E-4477-A343-6709DABFF3F9}" type="datetimeFigureOut">
              <a:rPr lang="en-US" smtClean="0"/>
              <a:t>9/4/2015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97316-2486-4C6E-9F47-8D6C368C6B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06052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A9DAD-B99E-4477-A343-6709DABFF3F9}" type="datetimeFigureOut">
              <a:rPr lang="en-US" smtClean="0"/>
              <a:t>9/4/2015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97316-2486-4C6E-9F47-8D6C368C6B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03906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A9DAD-B99E-4477-A343-6709DABFF3F9}" type="datetimeFigureOut">
              <a:rPr lang="en-US" smtClean="0"/>
              <a:t>9/4/2015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97316-2486-4C6E-9F47-8D6C368C6B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02264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A9DAD-B99E-4477-A343-6709DABFF3F9}" type="datetimeFigureOut">
              <a:rPr lang="en-US" smtClean="0"/>
              <a:t>9/4/2015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97316-2486-4C6E-9F47-8D6C368C6B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90211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A9DAD-B99E-4477-A343-6709DABFF3F9}" type="datetimeFigureOut">
              <a:rPr lang="en-US" smtClean="0"/>
              <a:t>9/4/2015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97316-2486-4C6E-9F47-8D6C368C6B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96391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A9DAD-B99E-4477-A343-6709DABFF3F9}" type="datetimeFigureOut">
              <a:rPr lang="en-US" smtClean="0"/>
              <a:t>9/4/2015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97316-2486-4C6E-9F47-8D6C368C6B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32387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8A9DAD-B99E-4477-A343-6709DABFF3F9}" type="datetimeFigureOut">
              <a:rPr lang="en-US" smtClean="0"/>
              <a:t>9/4/2015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597316-2486-4C6E-9F47-8D6C368C6B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1930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152400" y="27708"/>
            <a:ext cx="4495800" cy="4315691"/>
          </a:xfrm>
          <a:prstGeom prst="ellipse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92D050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4648200" y="2362200"/>
            <a:ext cx="4343400" cy="43434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914400" y="914400"/>
            <a:ext cx="289560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>
                <a:latin typeface="Algerian" panose="04020705040A02060702" pitchFamily="82" charset="0"/>
              </a:rPr>
              <a:t>1.  State the Problem</a:t>
            </a:r>
            <a:endParaRPr lang="en-US" sz="4400" dirty="0">
              <a:latin typeface="Algerian" panose="04020705040A02060702" pitchFamily="8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181600" y="3429000"/>
            <a:ext cx="3286991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>
                <a:latin typeface="Algerian" panose="04020705040A02060702" pitchFamily="82" charset="0"/>
              </a:rPr>
              <a:t>2.  Generate Ideas</a:t>
            </a:r>
            <a:endParaRPr lang="en-US" sz="4400" dirty="0">
              <a:latin typeface="Algerian" panose="04020705040A020607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27113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152400" y="27708"/>
            <a:ext cx="4495800" cy="4315691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4648200" y="2362200"/>
            <a:ext cx="4343400" cy="4343400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914400" y="914400"/>
            <a:ext cx="289560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>
                <a:latin typeface="Algerian" panose="04020705040A02060702" pitchFamily="82" charset="0"/>
              </a:rPr>
              <a:t>3.  Select a Solution</a:t>
            </a:r>
            <a:endParaRPr lang="en-US" sz="4400" dirty="0">
              <a:latin typeface="Algerian" panose="04020705040A02060702" pitchFamily="8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181600" y="3429000"/>
            <a:ext cx="3286991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>
                <a:latin typeface="Algerian" panose="04020705040A02060702" pitchFamily="82" charset="0"/>
              </a:rPr>
              <a:t>4.  Build the item</a:t>
            </a:r>
            <a:endParaRPr lang="en-US" sz="4400" dirty="0">
              <a:latin typeface="Algerian" panose="04020705040A020607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86151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152400" y="27708"/>
            <a:ext cx="4495800" cy="4315691"/>
          </a:xfrm>
          <a:prstGeom prst="ellipse">
            <a:avLst/>
          </a:prstGeom>
          <a:solidFill>
            <a:srgbClr val="FF33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4648200" y="2362200"/>
            <a:ext cx="4343400" cy="4343400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914400" y="914400"/>
            <a:ext cx="31242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>
                <a:latin typeface="Algerian" panose="04020705040A02060702" pitchFamily="82" charset="0"/>
              </a:rPr>
              <a:t>5.  Evaluate</a:t>
            </a:r>
            <a:endParaRPr lang="en-US" sz="4400" dirty="0">
              <a:latin typeface="Algerian" panose="04020705040A02060702" pitchFamily="8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181600" y="3200400"/>
            <a:ext cx="3286991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>
                <a:latin typeface="Algerian" panose="04020705040A02060702" pitchFamily="82" charset="0"/>
              </a:rPr>
              <a:t>6.  Present the Results</a:t>
            </a:r>
            <a:endParaRPr lang="en-US" sz="4400" dirty="0">
              <a:latin typeface="Algerian" panose="04020705040A020607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28041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ight Arrow 1"/>
          <p:cNvSpPr/>
          <p:nvPr/>
        </p:nvSpPr>
        <p:spPr>
          <a:xfrm>
            <a:off x="304800" y="685800"/>
            <a:ext cx="2438400" cy="1905000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ight Arrow 2"/>
          <p:cNvSpPr/>
          <p:nvPr/>
        </p:nvSpPr>
        <p:spPr>
          <a:xfrm>
            <a:off x="3124200" y="609600"/>
            <a:ext cx="2438400" cy="1905000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ight Arrow 3"/>
          <p:cNvSpPr/>
          <p:nvPr/>
        </p:nvSpPr>
        <p:spPr>
          <a:xfrm>
            <a:off x="6019800" y="609600"/>
            <a:ext cx="2438400" cy="1905000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ight Arrow 4"/>
          <p:cNvSpPr/>
          <p:nvPr/>
        </p:nvSpPr>
        <p:spPr>
          <a:xfrm>
            <a:off x="304800" y="2895600"/>
            <a:ext cx="2438400" cy="1905000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ight Arrow 5"/>
          <p:cNvSpPr/>
          <p:nvPr/>
        </p:nvSpPr>
        <p:spPr>
          <a:xfrm>
            <a:off x="3048000" y="2819400"/>
            <a:ext cx="2438400" cy="1905000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Arrow 6"/>
          <p:cNvSpPr/>
          <p:nvPr/>
        </p:nvSpPr>
        <p:spPr>
          <a:xfrm>
            <a:off x="5943600" y="2819400"/>
            <a:ext cx="2438400" cy="1905000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6862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" y="228600"/>
            <a:ext cx="87630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dirty="0" smtClean="0">
                <a:latin typeface="Algerian" panose="04020705040A02060702" pitchFamily="82" charset="0"/>
              </a:rPr>
              <a:t>Engineer Design Process</a:t>
            </a:r>
            <a:endParaRPr lang="en-US" sz="8000" dirty="0">
              <a:latin typeface="Algerian" panose="04020705040A02060702" pitchFamily="82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52400" y="3617655"/>
            <a:ext cx="87630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dirty="0" smtClean="0">
                <a:latin typeface="Algerian" panose="04020705040A02060702" pitchFamily="82" charset="0"/>
              </a:rPr>
              <a:t>Engineer Design Process</a:t>
            </a:r>
            <a:endParaRPr lang="en-US" sz="8000" dirty="0">
              <a:latin typeface="Algerian" panose="04020705040A020607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61300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355</TotalTime>
  <Words>33</Words>
  <Application>Microsoft Office PowerPoint</Application>
  <PresentationFormat>On-screen Show (4:3)</PresentationFormat>
  <Paragraphs>8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Algerian</vt:lpstr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Derra L. Banks</cp:lastModifiedBy>
  <cp:revision>4</cp:revision>
  <cp:lastPrinted>2015-09-02T18:08:33Z</cp:lastPrinted>
  <dcterms:created xsi:type="dcterms:W3CDTF">2015-09-02T14:07:44Z</dcterms:created>
  <dcterms:modified xsi:type="dcterms:W3CDTF">2015-09-04T20:49:52Z</dcterms:modified>
</cp:coreProperties>
</file>